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8" r:id="rId2"/>
    <p:sldId id="289" r:id="rId3"/>
    <p:sldId id="290" r:id="rId4"/>
    <p:sldId id="291" r:id="rId5"/>
    <p:sldId id="292" r:id="rId6"/>
    <p:sldId id="293" r:id="rId7"/>
    <p:sldId id="294" r:id="rId8"/>
    <p:sldId id="295" r:id="rId9"/>
    <p:sldId id="296" r:id="rId10"/>
    <p:sldId id="297" r:id="rId11"/>
    <p:sldId id="298" r:id="rId12"/>
    <p:sldId id="29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09" autoAdjust="0"/>
    <p:restoredTop sz="94660"/>
  </p:normalViewPr>
  <p:slideViewPr>
    <p:cSldViewPr showGuides="1">
      <p:cViewPr>
        <p:scale>
          <a:sx n="50" d="100"/>
          <a:sy n="50" d="100"/>
        </p:scale>
        <p:origin x="-1018" y="-259"/>
      </p:cViewPr>
      <p:guideLst>
        <p:guide orient="horz" pos="2160"/>
        <p:guide pos="29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59525F-DE8F-4724-979D-64FB231FB7BF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323528" y="1412776"/>
            <a:ext cx="4248472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/>
              <a:t>Выпускники нашей школы, ныне курсанты Военно-воздушной академии им. профессора Н.Е. Жуковского и Ю.А. Гагарина (г. Воронеж), рассказали кадетам об особенностях обучения и правилах поступления в данный ВУЗ.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33265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3200" dirty="0" smtClean="0">
                <a:latin typeface="Roboto" pitchFamily="2" charset="0"/>
                <a:ea typeface="Roboto" pitchFamily="2" charset="0"/>
                <a:cs typeface="+mj-cs"/>
              </a:rPr>
              <a:t>Профессия военного </a:t>
            </a:r>
          </a:p>
        </p:txBody>
      </p:sp>
      <p:pic>
        <p:nvPicPr>
          <p:cNvPr id="1026" name="Picture 2" descr="C:\Users\user\Desktop\профессия выпускники\IMG_20220124_1431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116632"/>
            <a:ext cx="4091947" cy="3068960"/>
          </a:xfrm>
          <a:prstGeom prst="rect">
            <a:avLst/>
          </a:prstGeom>
          <a:noFill/>
        </p:spPr>
      </p:pic>
      <p:pic>
        <p:nvPicPr>
          <p:cNvPr id="1027" name="Picture 3" descr="C:\Users\user\Desktop\профессия выпускники\IMG_20220124_1432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6037" y="3564396"/>
            <a:ext cx="3947931" cy="2960948"/>
          </a:xfrm>
          <a:prstGeom prst="rect">
            <a:avLst/>
          </a:prstGeom>
          <a:noFill/>
        </p:spPr>
      </p:pic>
      <p:pic>
        <p:nvPicPr>
          <p:cNvPr id="2" name="Picture 4" descr="C:\Users\user\Desktop\профессия выпускники\IMG_20220125_10525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3519010"/>
            <a:ext cx="3995936" cy="29969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323528" y="1087578"/>
            <a:ext cx="4248472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/>
              <a:t>В школе демонстрировались фильмы, проходили классные часы и информационные блоки. В 6-х классах состоялось внеклассное занятие – литературно </a:t>
            </a:r>
            <a:r>
              <a:rPr lang="ru-RU" dirty="0" err="1" smtClean="0"/>
              <a:t>узыкальная</a:t>
            </a:r>
            <a:r>
              <a:rPr lang="ru-RU" dirty="0" smtClean="0"/>
              <a:t> гостиная «Мамаев курган».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33265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3200" dirty="0" smtClean="0">
                <a:latin typeface="Roboto" pitchFamily="2" charset="0"/>
                <a:ea typeface="Roboto" pitchFamily="2" charset="0"/>
                <a:cs typeface="+mj-cs"/>
              </a:rPr>
              <a:t>Сталинград</a:t>
            </a:r>
          </a:p>
          <a:p>
            <a:pPr>
              <a:spcBef>
                <a:spcPct val="0"/>
              </a:spcBef>
              <a:defRPr/>
            </a:pPr>
            <a:endParaRPr lang="ru-RU" sz="3200" dirty="0" smtClean="0">
              <a:latin typeface="Roboto" pitchFamily="2" charset="0"/>
              <a:ea typeface="Roboto" pitchFamily="2" charset="0"/>
              <a:cs typeface="+mj-cs"/>
            </a:endParaRPr>
          </a:p>
        </p:txBody>
      </p:sp>
      <p:pic>
        <p:nvPicPr>
          <p:cNvPr id="2050" name="Picture 2" descr="C:\Users\user\Desktop\Сталинград\IMG-20220203-WA00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330900"/>
            <a:ext cx="3744416" cy="2810068"/>
          </a:xfrm>
          <a:prstGeom prst="rect">
            <a:avLst/>
          </a:prstGeom>
          <a:noFill/>
        </p:spPr>
      </p:pic>
      <p:pic>
        <p:nvPicPr>
          <p:cNvPr id="2051" name="Picture 3" descr="C:\Users\user\Desktop\психологи я гражданин\IMG-20220215-WA00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645024"/>
            <a:ext cx="3744416" cy="2808312"/>
          </a:xfrm>
          <a:prstGeom prst="rect">
            <a:avLst/>
          </a:prstGeom>
          <a:noFill/>
        </p:spPr>
      </p:pic>
      <p:pic>
        <p:nvPicPr>
          <p:cNvPr id="2053" name="Picture 5" descr="C:\Users\user\Desktop\Афганистан\IMG_20220215_13292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56043" y="3645024"/>
            <a:ext cx="3803914" cy="28529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323528" y="1192684"/>
            <a:ext cx="4248472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/>
              <a:t>Школьный проект состоял из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/>
              <a:t>-акции «Дорога к памятнику», где кадеты очистили от снега памятник герою, возложили цветы и раздали прохожим </a:t>
            </a:r>
            <a:r>
              <a:rPr lang="ru-RU" dirty="0" err="1" smtClean="0"/>
              <a:t>флаеры</a:t>
            </a:r>
            <a:r>
              <a:rPr lang="ru-RU" dirty="0" smtClean="0"/>
              <a:t> с биографией и подвигом поэта;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/>
              <a:t>-информационных блоков;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/>
              <a:t>-литературно-музыкальной гостиной;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/>
              <a:t>-размещением в соц.сетях стихов поэта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88640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3200" dirty="0" err="1" smtClean="0">
                <a:latin typeface="Roboto" pitchFamily="2" charset="0"/>
                <a:ea typeface="Roboto" pitchFamily="2" charset="0"/>
                <a:cs typeface="+mj-cs"/>
              </a:rPr>
              <a:t>Муса</a:t>
            </a:r>
            <a:r>
              <a:rPr lang="ru-RU" sz="3200" dirty="0" smtClean="0">
                <a:latin typeface="Roboto" pitchFamily="2" charset="0"/>
                <a:ea typeface="Roboto" pitchFamily="2" charset="0"/>
                <a:cs typeface="+mj-cs"/>
              </a:rPr>
              <a:t> </a:t>
            </a:r>
            <a:r>
              <a:rPr lang="ru-RU" sz="3200" dirty="0" err="1" smtClean="0">
                <a:latin typeface="Roboto" pitchFamily="2" charset="0"/>
                <a:ea typeface="Roboto" pitchFamily="2" charset="0"/>
                <a:cs typeface="+mj-cs"/>
              </a:rPr>
              <a:t>Джальль</a:t>
            </a:r>
            <a:r>
              <a:rPr lang="ru-RU" sz="3200" dirty="0" smtClean="0">
                <a:latin typeface="Roboto" pitchFamily="2" charset="0"/>
                <a:ea typeface="Roboto" pitchFamily="2" charset="0"/>
                <a:cs typeface="+mj-cs"/>
              </a:rPr>
              <a:t>—поэт-герой</a:t>
            </a:r>
          </a:p>
        </p:txBody>
      </p:sp>
      <p:pic>
        <p:nvPicPr>
          <p:cNvPr id="3074" name="Picture 2" descr="C:\Users\user\Desktop\джалиль\Рисунок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18901" y="592832"/>
            <a:ext cx="3685547" cy="2764160"/>
          </a:xfrm>
          <a:prstGeom prst="rect">
            <a:avLst/>
          </a:prstGeom>
          <a:noFill/>
        </p:spPr>
      </p:pic>
      <p:pic>
        <p:nvPicPr>
          <p:cNvPr id="3075" name="Picture 3" descr="C:\Users\user\Desktop\Шакиров\Рисунок1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3717032"/>
            <a:ext cx="3803915" cy="2852936"/>
          </a:xfrm>
          <a:prstGeom prst="rect">
            <a:avLst/>
          </a:prstGeom>
          <a:noFill/>
        </p:spPr>
      </p:pic>
      <p:pic>
        <p:nvPicPr>
          <p:cNvPr id="1026" name="Picture 2" descr="C:\Users\user\Desktop\2021-22\джалиль\IMG_20220216_130108.jpg"/>
          <p:cNvPicPr>
            <a:picLocks noChangeAspect="1" noChangeArrowheads="1"/>
          </p:cNvPicPr>
          <p:nvPr/>
        </p:nvPicPr>
        <p:blipFill>
          <a:blip r:embed="rId4" cstate="print"/>
          <a:srcRect l="3538" t="12201" r="23225" b="14629"/>
          <a:stretch>
            <a:fillRect/>
          </a:stretch>
        </p:blipFill>
        <p:spPr bwMode="auto">
          <a:xfrm>
            <a:off x="4860032" y="3717032"/>
            <a:ext cx="3747790" cy="28083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323528" y="749603"/>
            <a:ext cx="3672408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/>
              <a:t>Председатель общества ветеранов </a:t>
            </a:r>
            <a:r>
              <a:rPr lang="ru-RU" dirty="0" err="1" smtClean="0"/>
              <a:t>Бугульминского</a:t>
            </a:r>
            <a:r>
              <a:rPr lang="ru-RU" dirty="0" smtClean="0"/>
              <a:t> района беседовал со старшеклассниками  о внешней и внутренней политики нашего государства и её законах, с опорой на </a:t>
            </a:r>
            <a:r>
              <a:rPr lang="ru-RU" dirty="0" err="1" smtClean="0"/>
              <a:t>контитуцию</a:t>
            </a:r>
            <a:r>
              <a:rPr lang="ru-RU" dirty="0" smtClean="0"/>
              <a:t> Республики Татарстан.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88640"/>
            <a:ext cx="48965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3200" dirty="0" smtClean="0">
                <a:latin typeface="Roboto" pitchFamily="2" charset="0"/>
                <a:ea typeface="Roboto" pitchFamily="2" charset="0"/>
                <a:cs typeface="+mj-cs"/>
              </a:rPr>
              <a:t>Парламентский урок</a:t>
            </a:r>
          </a:p>
        </p:txBody>
      </p:sp>
      <p:pic>
        <p:nvPicPr>
          <p:cNvPr id="1026" name="Picture 2" descr="C:\Users\user\Desktop\ИР Измайлов\IMG_20220217_0959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216024"/>
            <a:ext cx="4091947" cy="3068960"/>
          </a:xfrm>
          <a:prstGeom prst="rect">
            <a:avLst/>
          </a:prstGeom>
          <a:noFill/>
        </p:spPr>
      </p:pic>
      <p:pic>
        <p:nvPicPr>
          <p:cNvPr id="1027" name="Picture 3" descr="C:\Users\user\Desktop\ИР Измайлов\IMG_20220217_1023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618402"/>
            <a:ext cx="4067944" cy="3050958"/>
          </a:xfrm>
          <a:prstGeom prst="rect">
            <a:avLst/>
          </a:prstGeom>
          <a:noFill/>
        </p:spPr>
      </p:pic>
      <p:pic>
        <p:nvPicPr>
          <p:cNvPr id="1028" name="Picture 4" descr="C:\Users\user\Desktop\ИР Измайлов\IMG_20220217_10523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3573016"/>
            <a:ext cx="4091947" cy="30689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332656"/>
            <a:ext cx="87484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3200" dirty="0" smtClean="0">
                <a:latin typeface="Roboto" pitchFamily="2" charset="0"/>
                <a:ea typeface="Roboto" pitchFamily="2" charset="0"/>
                <a:cs typeface="+mj-cs"/>
              </a:rPr>
              <a:t>В музее Боевой славы военкомата </a:t>
            </a:r>
          </a:p>
        </p:txBody>
      </p:sp>
      <p:pic>
        <p:nvPicPr>
          <p:cNvPr id="2050" name="Picture 2" descr="C:\Users\user\Desktop\музей 6а\IMG-20220114-WA0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3819" y="1052736"/>
            <a:ext cx="3342117" cy="2506588"/>
          </a:xfrm>
          <a:prstGeom prst="rect">
            <a:avLst/>
          </a:prstGeom>
          <a:noFill/>
        </p:spPr>
      </p:pic>
      <p:pic>
        <p:nvPicPr>
          <p:cNvPr id="2052" name="Picture 4" descr="C:\Users\user\Desktop\музей 6а\IMG-20220114-WA00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3933056"/>
            <a:ext cx="3231456" cy="2423592"/>
          </a:xfrm>
          <a:prstGeom prst="rect">
            <a:avLst/>
          </a:prstGeom>
          <a:noFill/>
        </p:spPr>
      </p:pic>
      <p:pic>
        <p:nvPicPr>
          <p:cNvPr id="2053" name="Picture 5" descr="C:\Users\user\Desktop\музей 6а\IMG-20220114-WA00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4005064"/>
            <a:ext cx="3527772" cy="2645829"/>
          </a:xfrm>
          <a:prstGeom prst="rect">
            <a:avLst/>
          </a:prstGeom>
          <a:noFill/>
        </p:spPr>
      </p:pic>
      <p:pic>
        <p:nvPicPr>
          <p:cNvPr id="2054" name="Picture 6" descr="C:\Users\user\Desktop\музей 6а\IMG-20220114-WA000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6056" y="1052736"/>
            <a:ext cx="3544325" cy="26582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323528" y="1340768"/>
            <a:ext cx="424847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/>
              <a:t>Кадеты вспомнили правила этикета,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/>
              <a:t>провели беседы о вреде сквернословия,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/>
              <a:t>Соревновались за звания «Самый воспитанный класс и кадет»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332656"/>
            <a:ext cx="41764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3200" dirty="0" smtClean="0">
                <a:latin typeface="Roboto" pitchFamily="2" charset="0"/>
                <a:ea typeface="Roboto" pitchFamily="2" charset="0"/>
                <a:cs typeface="+mj-cs"/>
              </a:rPr>
              <a:t>Месяц культуры общения</a:t>
            </a:r>
          </a:p>
        </p:txBody>
      </p:sp>
      <p:pic>
        <p:nvPicPr>
          <p:cNvPr id="3074" name="Picture 2" descr="C:\Users\user\Desktop\культура общения\IMG_20220112_1303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0"/>
            <a:ext cx="4283968" cy="3212976"/>
          </a:xfrm>
          <a:prstGeom prst="rect">
            <a:avLst/>
          </a:prstGeom>
          <a:noFill/>
        </p:spPr>
      </p:pic>
      <p:pic>
        <p:nvPicPr>
          <p:cNvPr id="3075" name="Picture 3" descr="C:\Users\user\Desktop\культура общения\IMG_20220113_1029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933056"/>
            <a:ext cx="3899925" cy="2924944"/>
          </a:xfrm>
          <a:prstGeom prst="rect">
            <a:avLst/>
          </a:prstGeom>
          <a:noFill/>
        </p:spPr>
      </p:pic>
      <p:pic>
        <p:nvPicPr>
          <p:cNvPr id="3076" name="Picture 4" descr="C:\Users\user\Desktop\культура общения\IMG_20220113_1040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84035" y="3663026"/>
            <a:ext cx="4259965" cy="31949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323528" y="980728"/>
            <a:ext cx="4248472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/>
              <a:t>В школе прошла плановая эвакуация. Кадеты и все сотрудники организовано прибыли в точку сбора, уложившись в нормативы. Прибывшие сотрудники ГО и ЧС обнаружили муляж взрывного устройства.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332656"/>
            <a:ext cx="33843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3200" dirty="0" smtClean="0">
                <a:latin typeface="Roboto" pitchFamily="2" charset="0"/>
                <a:ea typeface="Roboto" pitchFamily="2" charset="0"/>
                <a:cs typeface="+mj-cs"/>
              </a:rPr>
              <a:t>Безопасность</a:t>
            </a:r>
          </a:p>
        </p:txBody>
      </p:sp>
      <p:pic>
        <p:nvPicPr>
          <p:cNvPr id="4099" name="Picture 3" descr="C:\Users\user\Desktop\эвакуация 20 января\IMG_20220120_1326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05064"/>
            <a:ext cx="3803915" cy="2852936"/>
          </a:xfrm>
          <a:prstGeom prst="rect">
            <a:avLst/>
          </a:prstGeom>
          <a:noFill/>
        </p:spPr>
      </p:pic>
      <p:pic>
        <p:nvPicPr>
          <p:cNvPr id="4100" name="Picture 4" descr="C:\Users\user\Desktop\эвакуация 20 января\IMG_20220120_1323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3969060"/>
            <a:ext cx="3851920" cy="2888940"/>
          </a:xfrm>
          <a:prstGeom prst="rect">
            <a:avLst/>
          </a:prstGeom>
          <a:noFill/>
        </p:spPr>
      </p:pic>
      <p:pic>
        <p:nvPicPr>
          <p:cNvPr id="4101" name="Picture 5" descr="C:\Users\user\Desktop\эвакуация 20 января\IMG_20220120_132554.jpg"/>
          <p:cNvPicPr>
            <a:picLocks noChangeAspect="1" noChangeArrowheads="1"/>
          </p:cNvPicPr>
          <p:nvPr/>
        </p:nvPicPr>
        <p:blipFill>
          <a:blip r:embed="rId4" cstate="print"/>
          <a:srcRect l="28832" b="28832"/>
          <a:stretch>
            <a:fillRect/>
          </a:stretch>
        </p:blipFill>
        <p:spPr bwMode="auto">
          <a:xfrm>
            <a:off x="5220072" y="432048"/>
            <a:ext cx="3347864" cy="25108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323528" y="1281534"/>
            <a:ext cx="424847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/>
              <a:t>Кадеты очистили от снега памятники «Улица </a:t>
            </a:r>
            <a:r>
              <a:rPr lang="ru-RU" dirty="0" err="1" smtClean="0"/>
              <a:t>Г.Гафиатуллина</a:t>
            </a:r>
            <a:r>
              <a:rPr lang="ru-RU" dirty="0" smtClean="0"/>
              <a:t>» и </a:t>
            </a:r>
            <a:r>
              <a:rPr lang="ru-RU" dirty="0" err="1" smtClean="0"/>
              <a:t>Стелла</a:t>
            </a:r>
            <a:r>
              <a:rPr lang="ru-RU" dirty="0" smtClean="0"/>
              <a:t> Героя от снега и возложили цветы.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260648"/>
            <a:ext cx="41764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3200" dirty="0" smtClean="0">
                <a:latin typeface="Roboto" pitchFamily="2" charset="0"/>
                <a:ea typeface="Roboto" pitchFamily="2" charset="0"/>
                <a:cs typeface="+mj-cs"/>
              </a:rPr>
              <a:t>Памяти </a:t>
            </a:r>
            <a:r>
              <a:rPr lang="ru-RU" sz="3200" dirty="0" err="1" smtClean="0">
                <a:latin typeface="Roboto" pitchFamily="2" charset="0"/>
                <a:ea typeface="Roboto" pitchFamily="2" charset="0"/>
                <a:cs typeface="+mj-cs"/>
              </a:rPr>
              <a:t>Газинура</a:t>
            </a:r>
            <a:r>
              <a:rPr lang="ru-RU" sz="3200" dirty="0" smtClean="0">
                <a:latin typeface="Roboto" pitchFamily="2" charset="0"/>
                <a:ea typeface="Roboto" pitchFamily="2" charset="0"/>
                <a:cs typeface="+mj-cs"/>
              </a:rPr>
              <a:t> </a:t>
            </a:r>
            <a:r>
              <a:rPr lang="ru-RU" sz="3200" dirty="0" err="1" smtClean="0">
                <a:latin typeface="Roboto" pitchFamily="2" charset="0"/>
                <a:ea typeface="Roboto" pitchFamily="2" charset="0"/>
                <a:cs typeface="+mj-cs"/>
              </a:rPr>
              <a:t>Гафиатуллина</a:t>
            </a:r>
            <a:endParaRPr lang="ru-RU" sz="3200" dirty="0" smtClean="0">
              <a:latin typeface="Roboto" pitchFamily="2" charset="0"/>
              <a:ea typeface="Roboto" pitchFamily="2" charset="0"/>
              <a:cs typeface="+mj-cs"/>
            </a:endParaRPr>
          </a:p>
        </p:txBody>
      </p:sp>
      <p:pic>
        <p:nvPicPr>
          <p:cNvPr id="5122" name="Picture 2" descr="C:\Users\user\Desktop\Гафиатуллин снег\IMG-20220114-WA0017.jpg"/>
          <p:cNvPicPr>
            <a:picLocks noChangeAspect="1" noChangeArrowheads="1"/>
          </p:cNvPicPr>
          <p:nvPr/>
        </p:nvPicPr>
        <p:blipFill>
          <a:blip r:embed="rId2" cstate="print"/>
          <a:srcRect t="4851" b="43700"/>
          <a:stretch>
            <a:fillRect/>
          </a:stretch>
        </p:blipFill>
        <p:spPr bwMode="auto">
          <a:xfrm>
            <a:off x="467544" y="2852936"/>
            <a:ext cx="3857625" cy="3528392"/>
          </a:xfrm>
          <a:prstGeom prst="rect">
            <a:avLst/>
          </a:prstGeom>
          <a:noFill/>
        </p:spPr>
      </p:pic>
      <p:pic>
        <p:nvPicPr>
          <p:cNvPr id="5123" name="Picture 3" descr="C:\Users\user\Desktop\Гафиатуллин снег\IMG-20220114-WA00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457200"/>
            <a:ext cx="3818384" cy="2863788"/>
          </a:xfrm>
          <a:prstGeom prst="rect">
            <a:avLst/>
          </a:prstGeom>
          <a:noFill/>
        </p:spPr>
      </p:pic>
      <p:pic>
        <p:nvPicPr>
          <p:cNvPr id="5124" name="Picture 4" descr="C:\Users\user\Desktop\Гафиатуллин снег\IMG-20220114-WA0020.jpg"/>
          <p:cNvPicPr>
            <a:picLocks noChangeAspect="1" noChangeArrowheads="1"/>
          </p:cNvPicPr>
          <p:nvPr/>
        </p:nvPicPr>
        <p:blipFill>
          <a:blip r:embed="rId4" cstate="print"/>
          <a:srcRect l="21390" b="21425"/>
          <a:stretch>
            <a:fillRect/>
          </a:stretch>
        </p:blipFill>
        <p:spPr bwMode="auto">
          <a:xfrm>
            <a:off x="4716016" y="3573016"/>
            <a:ext cx="3842168" cy="28803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323528" y="1364575"/>
            <a:ext cx="424847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/>
              <a:t>В этот день в школе проходили классные часы, беседы, кинолектории.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/>
              <a:t>В школьной столовой оформлена выставка «Блокадный хлеб».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33265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3200" dirty="0" smtClean="0">
                <a:latin typeface="Roboto" pitchFamily="2" charset="0"/>
                <a:ea typeface="Roboto" pitchFamily="2" charset="0"/>
                <a:cs typeface="+mj-cs"/>
              </a:rPr>
              <a:t>Снятие блокады</a:t>
            </a:r>
          </a:p>
          <a:p>
            <a:pPr>
              <a:spcBef>
                <a:spcPct val="0"/>
              </a:spcBef>
              <a:defRPr/>
            </a:pPr>
            <a:r>
              <a:rPr lang="ru-RU" sz="3200" dirty="0" smtClean="0">
                <a:latin typeface="Roboto" pitchFamily="2" charset="0"/>
                <a:ea typeface="Roboto" pitchFamily="2" charset="0"/>
                <a:cs typeface="+mj-cs"/>
              </a:rPr>
              <a:t>Ленинграда</a:t>
            </a:r>
          </a:p>
        </p:txBody>
      </p:sp>
      <p:pic>
        <p:nvPicPr>
          <p:cNvPr id="1026" name="Picture 2" descr="C:\Users\user\Desktop\ленинград блокада\IMG_20220125_1319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404664"/>
            <a:ext cx="3744416" cy="2808312"/>
          </a:xfrm>
          <a:prstGeom prst="rect">
            <a:avLst/>
          </a:prstGeom>
          <a:noFill/>
        </p:spPr>
      </p:pic>
      <p:pic>
        <p:nvPicPr>
          <p:cNvPr id="1027" name="Picture 3" descr="C:\Users\user\Desktop\ленинград блокада\IMG_20220127_0849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645024"/>
            <a:ext cx="3707904" cy="2780928"/>
          </a:xfrm>
          <a:prstGeom prst="rect">
            <a:avLst/>
          </a:prstGeom>
          <a:noFill/>
        </p:spPr>
      </p:pic>
      <p:pic>
        <p:nvPicPr>
          <p:cNvPr id="2" name="Picture 4" descr="C:\Users\user\Desktop\ленинград блокада\IMG_20220127_0854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3645024"/>
            <a:ext cx="3816424" cy="28623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323528" y="1447616"/>
            <a:ext cx="4248472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/>
              <a:t> </a:t>
            </a:r>
            <a:r>
              <a:rPr lang="ru-RU" dirty="0" err="1" smtClean="0"/>
              <a:t>ЮИДовцы</a:t>
            </a:r>
            <a:r>
              <a:rPr lang="ru-RU" dirty="0" smtClean="0"/>
              <a:t>  напомнили кадетам об опасностях, которые подстерегают пешеходов зимой.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/>
              <a:t>Обсудили интересные статьи нового номера газеты «Добрая дорога детства»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33265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3200" dirty="0" smtClean="0">
                <a:latin typeface="Roboto" pitchFamily="2" charset="0"/>
                <a:ea typeface="Roboto" pitchFamily="2" charset="0"/>
                <a:cs typeface="+mj-cs"/>
              </a:rPr>
              <a:t>Опасности зимней дороги</a:t>
            </a:r>
          </a:p>
        </p:txBody>
      </p:sp>
      <p:pic>
        <p:nvPicPr>
          <p:cNvPr id="1026" name="Picture 2" descr="C:\Users\user\Desktop\ЮИД зимняя дорога\IMG_20220203_0808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7" y="3429000"/>
            <a:ext cx="3936437" cy="2952328"/>
          </a:xfrm>
          <a:prstGeom prst="rect">
            <a:avLst/>
          </a:prstGeom>
          <a:noFill/>
        </p:spPr>
      </p:pic>
      <p:pic>
        <p:nvPicPr>
          <p:cNvPr id="1027" name="Picture 3" descr="C:\Users\user\Desktop\ЮИД зимняя дорога\IMG_20220203_0808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1" y="3429000"/>
            <a:ext cx="3936437" cy="2952328"/>
          </a:xfrm>
          <a:prstGeom prst="rect">
            <a:avLst/>
          </a:prstGeom>
          <a:noFill/>
        </p:spPr>
      </p:pic>
      <p:pic>
        <p:nvPicPr>
          <p:cNvPr id="1028" name="Picture 4" descr="C:\Users\user\Desktop\ЮИД зимняя дорога\IMG_20220203_08064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224644"/>
            <a:ext cx="3888432" cy="29163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323528" y="1503075"/>
            <a:ext cx="424847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/>
              <a:t>Лучшие кадеты и классы  были отмечены похвальными грамотами и сладкими призами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332656"/>
            <a:ext cx="41764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3200" dirty="0" smtClean="0">
                <a:latin typeface="Roboto" pitchFamily="2" charset="0"/>
                <a:ea typeface="Roboto" pitchFamily="2" charset="0"/>
                <a:cs typeface="+mj-cs"/>
              </a:rPr>
              <a:t>Итоги месяца культуры общения</a:t>
            </a:r>
          </a:p>
        </p:txBody>
      </p:sp>
      <p:pic>
        <p:nvPicPr>
          <p:cNvPr id="2050" name="Picture 2" descr="C:\Users\user\Desktop\Нграждение культура общения\IMG-20220201-WA00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216024"/>
            <a:ext cx="3995936" cy="2996952"/>
          </a:xfrm>
          <a:prstGeom prst="rect">
            <a:avLst/>
          </a:prstGeom>
          <a:noFill/>
        </p:spPr>
      </p:pic>
      <p:pic>
        <p:nvPicPr>
          <p:cNvPr id="2051" name="Picture 3" descr="C:\Users\user\Desktop\Нграждение культура общения\IMG-20220201-WA00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029" y="3573016"/>
            <a:ext cx="4019939" cy="3014954"/>
          </a:xfrm>
          <a:prstGeom prst="rect">
            <a:avLst/>
          </a:prstGeom>
          <a:noFill/>
        </p:spPr>
      </p:pic>
      <p:pic>
        <p:nvPicPr>
          <p:cNvPr id="2052" name="Picture 4" descr="C:\Users\user\Desktop\Нграждение культура общения\IMG-20220201-WA0021.jpg"/>
          <p:cNvPicPr>
            <a:picLocks noChangeAspect="1" noChangeArrowheads="1"/>
          </p:cNvPicPr>
          <p:nvPr/>
        </p:nvPicPr>
        <p:blipFill>
          <a:blip r:embed="rId4" cstate="print"/>
          <a:srcRect l="27676" t="20128" r="5652" b="12781"/>
          <a:stretch>
            <a:fillRect/>
          </a:stretch>
        </p:blipFill>
        <p:spPr bwMode="auto">
          <a:xfrm>
            <a:off x="4860032" y="3608341"/>
            <a:ext cx="3960440" cy="29890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323528" y="1325667"/>
            <a:ext cx="4248472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/>
              <a:t>В школе демонстрировались фильмы, проходили классные часы и музыкальные гостиные, посвященные 33-й годовщине вывода советских войск из Афганистана.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/>
              <a:t>Кадеты участвовали в митинге и ежегодном лыжном пробеге.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332656"/>
            <a:ext cx="84249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3200" dirty="0" smtClean="0">
                <a:latin typeface="Roboto" pitchFamily="2" charset="0"/>
                <a:ea typeface="Roboto" pitchFamily="2" charset="0"/>
                <a:cs typeface="+mj-cs"/>
              </a:rPr>
              <a:t>День памяти о россиянах, исполнявших служебный долг за пределами отечества</a:t>
            </a:r>
          </a:p>
        </p:txBody>
      </p:sp>
      <p:pic>
        <p:nvPicPr>
          <p:cNvPr id="1026" name="Picture 2" descr="C:\Users\user\Desktop\Афганистан\IMG_20220215_1340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5" y="3933056"/>
            <a:ext cx="3552395" cy="2664296"/>
          </a:xfrm>
          <a:prstGeom prst="rect">
            <a:avLst/>
          </a:prstGeom>
          <a:noFill/>
        </p:spPr>
      </p:pic>
      <p:pic>
        <p:nvPicPr>
          <p:cNvPr id="1027" name="Picture 3" descr="C:\Users\user\Desktop\Афганистан\Рисунок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1" y="3861049"/>
            <a:ext cx="4176463" cy="2784310"/>
          </a:xfrm>
          <a:prstGeom prst="rect">
            <a:avLst/>
          </a:prstGeom>
          <a:noFill/>
        </p:spPr>
      </p:pic>
      <p:pic>
        <p:nvPicPr>
          <p:cNvPr id="1028" name="Picture 4" descr="C:\Users\user\Desktop\Афганистан\Рисунок10.png"/>
          <p:cNvPicPr>
            <a:picLocks noChangeAspect="1" noChangeArrowheads="1"/>
          </p:cNvPicPr>
          <p:nvPr/>
        </p:nvPicPr>
        <p:blipFill>
          <a:blip r:embed="rId4" cstate="print"/>
          <a:srcRect t="10984" b="17618"/>
          <a:stretch>
            <a:fillRect/>
          </a:stretch>
        </p:blipFill>
        <p:spPr bwMode="auto">
          <a:xfrm>
            <a:off x="4572000" y="1412776"/>
            <a:ext cx="4176464" cy="22317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2681</TotalTime>
  <Words>313</Words>
  <Application>Microsoft Office PowerPoint</Application>
  <PresentationFormat>Экран (4:3)</PresentationFormat>
  <Paragraphs>33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знаний</dc:title>
  <dc:creator>user</dc:creator>
  <cp:lastModifiedBy>user</cp:lastModifiedBy>
  <cp:revision>49</cp:revision>
  <dcterms:created xsi:type="dcterms:W3CDTF">2021-09-06T06:48:42Z</dcterms:created>
  <dcterms:modified xsi:type="dcterms:W3CDTF">2022-05-30T08:17:01Z</dcterms:modified>
</cp:coreProperties>
</file>